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565"/>
    <p:restoredTop sz="94692"/>
  </p:normalViewPr>
  <p:slideViewPr>
    <p:cSldViewPr snapToGrid="0">
      <p:cViewPr varScale="1">
        <p:scale>
          <a:sx n="114" d="100"/>
          <a:sy n="114" d="100"/>
        </p:scale>
        <p:origin x="176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2E47F2-95BB-C836-E5C7-446D4E65B8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BB872E-A3B0-790F-D004-8060D6CF21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6E4D22-3CF5-AFA7-8DE7-E79F985D4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34938-E83B-9948-AEDB-807FC90A353B}" type="datetimeFigureOut">
              <a:rPr lang="en-US" smtClean="0"/>
              <a:t>8/3/25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36F878-BE0B-7803-B3E2-61001FE92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E830BB-79B4-7961-C46D-85732B995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7A403-D4C5-284C-A00D-6DF3174CE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262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59F34-CE09-6BD2-5DC3-EC16D2153C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83EFBE-0E22-F3BB-C6B1-9D48FBCEF4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0C22B5-866E-30FD-F5DA-A5D8B14EB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34938-E83B-9948-AEDB-807FC90A353B}" type="datetimeFigureOut">
              <a:rPr lang="en-US" smtClean="0"/>
              <a:t>8/3/25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4DE9E4-572D-BE6F-8E6B-752DA6608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702348-E05C-0658-4607-F13A26E15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7A403-D4C5-284C-A00D-6DF3174CE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51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0B3026-49D4-7FEE-479C-35A79F2B6B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293BAE-66F0-B503-2D60-D17F9C34D8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DF6E77-A9BC-4D70-18E8-E899F8C43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34938-E83B-9948-AEDB-807FC90A353B}" type="datetimeFigureOut">
              <a:rPr lang="en-US" smtClean="0"/>
              <a:t>8/3/25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DA0143-FF79-FDC0-FED9-39320F502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E5F084-0FE2-D96F-6688-85978E1DD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7A403-D4C5-284C-A00D-6DF3174CE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030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53645-8EBF-8B19-374F-FC6AF2164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BC989A-CDBA-7943-C67E-902F3AFEE9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FBDBAE-2831-A5FC-F253-1B7D00902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34938-E83B-9948-AEDB-807FC90A353B}" type="datetimeFigureOut">
              <a:rPr lang="en-US" smtClean="0"/>
              <a:t>8/3/25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D33D34-53EC-67C7-7550-234F43A98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E5EB7A-317A-3B37-FFEF-37D800D08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7A403-D4C5-284C-A00D-6DF3174CE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497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C0D1E-11E5-4BFE-5F58-701DC4382F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FDC21E-CB02-72B6-C3C5-4AE67C749E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ED6789-D030-B2EC-94CB-D56E8F91F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34938-E83B-9948-AEDB-807FC90A353B}" type="datetimeFigureOut">
              <a:rPr lang="en-US" smtClean="0"/>
              <a:t>8/3/25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9EB1A6-810D-71B5-FD82-C4721B5F6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2CA3F7-63D4-2926-02D3-35E5562F0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7A403-D4C5-284C-A00D-6DF3174CE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189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DDF07-A867-715D-3A5F-2A6C3A933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675E23-A5AF-7673-A951-76B467777E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A03DB1-DD0E-0421-4A08-4BCB92D63F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765F7F-40D0-9FA6-B08B-0558E05AE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34938-E83B-9948-AEDB-807FC90A353B}" type="datetimeFigureOut">
              <a:rPr lang="en-US" smtClean="0"/>
              <a:t>8/3/25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3CBD98-8116-2643-CE80-01683EC76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721AFF-EC67-5D01-AACF-CC413C53F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7A403-D4C5-284C-A00D-6DF3174CE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613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64354-7B54-1CD4-378B-51930AC17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FEF92B-F88D-81D7-EFB7-45B973E837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8ABC41-0037-8754-BBCB-704CD81A84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B82ED3-DE49-01F0-175C-F7D1FE96B3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B12BBF-D341-AD92-6236-2B709DE153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3E5DB99-A572-A7B4-1193-BD9558C9D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34938-E83B-9948-AEDB-807FC90A353B}" type="datetimeFigureOut">
              <a:rPr lang="en-US" smtClean="0"/>
              <a:t>8/3/25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D54F2ED-BCD1-9A51-1214-4E1013EE7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7954D5B-CE24-4AA9-1721-A5598310A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7A403-D4C5-284C-A00D-6DF3174CE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102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BA6EAA-6CF4-EC38-8B86-DE63FEDDC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33EB99-FDE5-3941-6CA8-D9D9C4EEA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34938-E83B-9948-AEDB-807FC90A353B}" type="datetimeFigureOut">
              <a:rPr lang="en-US" smtClean="0"/>
              <a:t>8/3/25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6178A4-A234-0087-5BD0-E64D7AE9E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4224B7-735F-C975-CCA4-E15ADBCC5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7A403-D4C5-284C-A00D-6DF3174CE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068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CE5D19-D289-D87F-796C-F55DEE320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34938-E83B-9948-AEDB-807FC90A353B}" type="datetimeFigureOut">
              <a:rPr lang="en-US" smtClean="0"/>
              <a:t>8/3/25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923A0A-4E36-C70A-B9E4-B5B8F5C04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D1BB86-D031-89B8-77B8-87D18EFA6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7A403-D4C5-284C-A00D-6DF3174CE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206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DC5AE-C234-1557-A8BF-27CEFA5A6F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86A564-F36F-E907-C6CC-0FD7B9262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28CE38-6AF6-0A60-8928-B6F9DC5BB6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71CDBD-5204-16ED-8B6E-9EB8DF741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34938-E83B-9948-AEDB-807FC90A353B}" type="datetimeFigureOut">
              <a:rPr lang="en-US" smtClean="0"/>
              <a:t>8/3/25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A7D779-82BC-800D-52CC-0C1BE7408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776C15-6A42-603E-33C5-E04A8BA56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7A403-D4C5-284C-A00D-6DF3174CE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650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AE657B-9564-82AF-C29A-A598572B69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7B1D60-6C83-686C-C214-6330583499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ABBFB2-3859-37E2-D7B2-5A991F3425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B107CF-9002-97C4-5164-9C76B023F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34938-E83B-9948-AEDB-807FC90A353B}" type="datetimeFigureOut">
              <a:rPr lang="en-US" smtClean="0"/>
              <a:t>8/3/25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7C356E-E6C6-73DD-AF5F-99EF39F6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DB29D4-B0D4-339E-D19F-A84009E80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7A403-D4C5-284C-A00D-6DF3174CE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325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91D1B1-4DA6-65B8-394C-8F41715AA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0BA1D2-9FE0-74A9-B66B-F4E33CAA6A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50F4B9-2D7A-AF99-7128-98EDF424CB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534938-E83B-9948-AEDB-807FC90A353B}" type="datetimeFigureOut">
              <a:rPr lang="en-US" smtClean="0"/>
              <a:t>8/3/25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C35070-492E-CDA2-DE9E-68CD92DA12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0CBD5-4350-2C91-D782-283D388B4C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97A403-D4C5-284C-A00D-6DF3174CE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623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646CC-31DF-1532-AA11-BBF81F6FB8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63950" y="833225"/>
            <a:ext cx="5681576" cy="1000939"/>
          </a:xfrm>
          <a:solidFill>
            <a:schemeClr val="bg2"/>
          </a:solidFill>
          <a:ln w="41275">
            <a:solidFill>
              <a:schemeClr val="tx2"/>
            </a:solidFill>
          </a:ln>
        </p:spPr>
        <p:txBody>
          <a:bodyPr/>
          <a:lstStyle/>
          <a:p>
            <a:r>
              <a:rPr lang="en-US" dirty="0"/>
              <a:t>Financial Stability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85FC59-8021-6F6F-43B7-A340D04056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06504" y="2605338"/>
            <a:ext cx="6578991" cy="1647323"/>
          </a:xfrm>
          <a:solidFill>
            <a:schemeClr val="bg2"/>
          </a:solidFill>
        </p:spPr>
        <p:txBody>
          <a:bodyPr>
            <a:normAutofit lnSpcReduction="10000"/>
          </a:bodyPr>
          <a:lstStyle/>
          <a:p>
            <a:pPr algn="just"/>
            <a:r>
              <a:rPr lang="en-US" dirty="0"/>
              <a:t>While responsibility for financial stability may be assigned to a central bank, the quality of information and leadership shape the decisions that affect the degree of stability of instability in the financial system.</a:t>
            </a:r>
          </a:p>
        </p:txBody>
      </p:sp>
    </p:spTree>
    <p:extLst>
      <p:ext uri="{BB962C8B-B14F-4D97-AF65-F5344CB8AC3E}">
        <p14:creationId xmlns:p14="http://schemas.microsoft.com/office/powerpoint/2010/main" val="2234236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88C1543-04E2-C9D7-6ADE-E145F8E893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0DAEBD-3A23-8218-C7CE-9871B7EF8C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28851" y="345440"/>
            <a:ext cx="7800974" cy="765019"/>
          </a:xfrm>
          <a:solidFill>
            <a:schemeClr val="bg2"/>
          </a:solidFill>
          <a:ln w="41275">
            <a:solidFill>
              <a:schemeClr val="tx2"/>
            </a:solidFill>
          </a:ln>
        </p:spPr>
        <p:txBody>
          <a:bodyPr>
            <a:normAutofit fontScale="90000"/>
          </a:bodyPr>
          <a:lstStyle/>
          <a:p>
            <a:r>
              <a:rPr lang="en-US" dirty="0"/>
              <a:t>Tracking Bank Failures – 1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2E8C7D1-545D-C737-FABA-EC8981E5C2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2599" y="1302043"/>
            <a:ext cx="6146800" cy="3606800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4B72F087-EB87-05C6-FD6A-CC42DC5A82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06504" y="5100427"/>
            <a:ext cx="6578991" cy="1036267"/>
          </a:xfrm>
          <a:solidFill>
            <a:schemeClr val="bg2"/>
          </a:solidFill>
        </p:spPr>
        <p:txBody>
          <a:bodyPr>
            <a:normAutofit fontScale="92500"/>
          </a:bodyPr>
          <a:lstStyle/>
          <a:p>
            <a:pPr algn="just"/>
            <a:r>
              <a:rPr lang="en-US" dirty="0"/>
              <a:t>The number of bank failures is one indicator of financial instability.  However, it should also be taken into account the constant dollar value of bank failures.</a:t>
            </a:r>
          </a:p>
        </p:txBody>
      </p:sp>
    </p:spTree>
    <p:extLst>
      <p:ext uri="{BB962C8B-B14F-4D97-AF65-F5344CB8AC3E}">
        <p14:creationId xmlns:p14="http://schemas.microsoft.com/office/powerpoint/2010/main" val="3970504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CD26F10-46FA-BE46-5358-DD06964169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23A45-1A5B-9096-3AEE-670C67D6A9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36383" y="345440"/>
            <a:ext cx="7550541" cy="765019"/>
          </a:xfrm>
          <a:solidFill>
            <a:schemeClr val="bg2"/>
          </a:solidFill>
          <a:ln w="41275">
            <a:solidFill>
              <a:schemeClr val="tx2"/>
            </a:solidFill>
          </a:ln>
        </p:spPr>
        <p:txBody>
          <a:bodyPr>
            <a:normAutofit fontScale="90000"/>
          </a:bodyPr>
          <a:lstStyle/>
          <a:p>
            <a:r>
              <a:rPr lang="en-US" dirty="0"/>
              <a:t>Tracking Bank Failures - 2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E794BE-8DAD-36D4-58B0-8E7FD25D02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06504" y="5100427"/>
            <a:ext cx="6578991" cy="1036267"/>
          </a:xfrm>
          <a:solidFill>
            <a:schemeClr val="bg2"/>
          </a:solidFill>
          <a:ln w="31750">
            <a:solidFill>
              <a:schemeClr val="tx2"/>
            </a:solidFill>
          </a:ln>
        </p:spPr>
        <p:txBody>
          <a:bodyPr>
            <a:normAutofit fontScale="92500"/>
          </a:bodyPr>
          <a:lstStyle/>
          <a:p>
            <a:pPr algn="just"/>
            <a:r>
              <a:rPr lang="en-US" dirty="0"/>
              <a:t>The number of bank failures is one indicator of financial instability.  However, it should also be taken into account the constant dollar value of bank failures.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E1464C9-6EC0-5D40-B63C-D52687841D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6504" y="1276643"/>
            <a:ext cx="6210300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7999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105</Words>
  <Application>Microsoft Macintosh PowerPoint</Application>
  <PresentationFormat>Widescreen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Financial Stability</vt:lpstr>
      <vt:lpstr>Tracking Bank Failures – 1</vt:lpstr>
      <vt:lpstr>Tracking Bank Failures - 2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Phillip LeBel</dc:creator>
  <cp:lastModifiedBy>Phillip LeBel</cp:lastModifiedBy>
  <cp:revision>3</cp:revision>
  <dcterms:created xsi:type="dcterms:W3CDTF">2025-07-27T20:08:39Z</dcterms:created>
  <dcterms:modified xsi:type="dcterms:W3CDTF">2025-08-03T17:01:07Z</dcterms:modified>
</cp:coreProperties>
</file>